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5790-4E3B-4AAB-99C2-6A4450EBC88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BBDC-CB69-49E4-85B9-B2AFCC150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8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5790-4E3B-4AAB-99C2-6A4450EBC887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BBDC-CB69-49E4-85B9-B2AFCC150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7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1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6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3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Wong</dc:creator>
  <cp:lastModifiedBy>Judy Wong</cp:lastModifiedBy>
  <cp:revision>1</cp:revision>
  <dcterms:created xsi:type="dcterms:W3CDTF">2019-04-04T12:29:14Z</dcterms:created>
  <dcterms:modified xsi:type="dcterms:W3CDTF">2019-04-04T12:29:14Z</dcterms:modified>
</cp:coreProperties>
</file>