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FB-17E2-4CCC-9143-CF9E54C7BDA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E2A56-42BC-4EF4-9363-F13C2430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893FB-17E2-4CCC-9143-CF9E54C7BDA9}" type="datetimeFigureOut">
              <a:rPr lang="en-US" smtClean="0"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E2A56-42BC-4EF4-9363-F13C2430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6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36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1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87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8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53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3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68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7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7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18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2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76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9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5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7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5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Wong</dc:creator>
  <cp:lastModifiedBy>Judy Wong</cp:lastModifiedBy>
  <cp:revision>1</cp:revision>
  <dcterms:created xsi:type="dcterms:W3CDTF">2018-08-02T00:25:45Z</dcterms:created>
  <dcterms:modified xsi:type="dcterms:W3CDTF">2018-08-02T00:25:45Z</dcterms:modified>
</cp:coreProperties>
</file>