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1C3-8740-443F-ADF7-DF6A82B319CE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EA82-9629-4022-A703-39CFC24E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A1C3-8740-443F-ADF7-DF6A82B319CE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EA82-9629-4022-A703-39CFC24E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+mn-lt"/>
              </a:rPr>
              <a:t>Storytelling and Drama</a:t>
            </a:r>
            <a:endParaRPr lang="en-US" sz="6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2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3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3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1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1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3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1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7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Storytelling and Drama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and Drama</dc:title>
  <dc:creator>jmw</dc:creator>
  <cp:lastModifiedBy>jmw</cp:lastModifiedBy>
  <cp:revision>1</cp:revision>
  <dcterms:created xsi:type="dcterms:W3CDTF">2018-01-20T03:19:32Z</dcterms:created>
  <dcterms:modified xsi:type="dcterms:W3CDTF">2018-01-20T03:19:32Z</dcterms:modified>
</cp:coreProperties>
</file>