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AE75-E080-412C-86FD-351E37C8C46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3D1C-C9D2-4DE5-AB2A-A1BFC3A2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1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BAE75-E080-412C-86FD-351E37C8C46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D3D1C-C9D2-4DE5-AB2A-A1BFC3A2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7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5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8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9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0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3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7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8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60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jmw</dc:creator>
  <cp:lastModifiedBy>jmw</cp:lastModifiedBy>
  <cp:revision>1</cp:revision>
  <dcterms:created xsi:type="dcterms:W3CDTF">2017-04-13T21:09:57Z</dcterms:created>
  <dcterms:modified xsi:type="dcterms:W3CDTF">2017-04-13T21:09:57Z</dcterms:modified>
</cp:coreProperties>
</file>